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handoutMasterIdLst>
    <p:handoutMasterId r:id="rId5"/>
  </p:handoutMasterIdLst>
  <p:sldIdLst>
    <p:sldId id="258" r:id="rId2"/>
    <p:sldId id="302" r:id="rId3"/>
    <p:sldId id="303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Filson Pro" panose="020B0604020202020204" charset="0"/>
      <p:regular r:id="rId12"/>
      <p:bold r:id="rId13"/>
      <p:italic r:id="rId14"/>
      <p:boldItalic r:id="rId15"/>
    </p:embeddedFont>
    <p:embeddedFont>
      <p:font typeface="Filson Pro Book" panose="02000000000000000000" charset="0"/>
      <p:regular r:id="rId16"/>
      <p:bold r:id="rId17"/>
      <p:italic r:id="rId1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928"/>
    <a:srgbClr val="18387A"/>
    <a:srgbClr val="4F4C4C"/>
    <a:srgbClr val="2D7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82" autoAdjust="0"/>
    <p:restoredTop sz="96405"/>
  </p:normalViewPr>
  <p:slideViewPr>
    <p:cSldViewPr snapToGrid="0" snapToObjects="1">
      <p:cViewPr varScale="1">
        <p:scale>
          <a:sx n="68" d="100"/>
          <a:sy n="68" d="100"/>
        </p:scale>
        <p:origin x="8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279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410EF4E-52A7-470D-9315-9745BDB1C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B24EB4E-A833-4F3A-BC42-10F94EAF2E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41A76-C095-4F28-AEA9-94A529D2CE32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7145CD-2301-4CDD-BDF6-9F69831CEB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64A6F8-29A7-42B6-9F96-64BB23AC43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F30D4-9294-4A82-A477-26CD7C9D52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003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C91AA3-7099-CF4B-86FA-4B19CB599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E5F4A5-7E48-DC40-BF69-AC842A567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20469F-A26B-9B41-917F-C93A98A91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CD3A-DE3B-6D41-9523-FB092F88EAC3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46AE1D-BE6F-674D-AC97-85F0D9B06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3664A0-F289-2441-A164-E4036A1A1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6420-BF92-4543-BFEB-FB99AB5CE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76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874910-6395-9B43-931E-BA6614B9C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F8033C7-C3A7-8A43-9420-A6634176C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D82D88-0561-074C-A6ED-2A2A15E85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CD3A-DE3B-6D41-9523-FB092F88EAC3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788ABE-A44D-964E-B150-35B549153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3B344E-CA36-984D-8D72-1BAE11676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6420-BF92-4543-BFEB-FB99AB5CE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84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ABB8BCB-F2B7-5842-A447-5E7429091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9C55BC1-6247-464B-AD57-C9171EFA4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9ACEF8-8CB3-6346-82CA-772B9A4E8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CD3A-DE3B-6D41-9523-FB092F88EAC3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A179DF-D0B6-634B-93B4-661812083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9054D4-24A8-A647-8F0D-311EB5B5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6420-BF92-4543-BFEB-FB99AB5CE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88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34A5ED-B537-3A4C-B1BF-C9FD0F57C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079D80-7311-2F42-B6D4-CE877DEC6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49672C-74E6-8142-B64E-E09A80FD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CD3A-DE3B-6D41-9523-FB092F88EAC3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696F79-EC79-5247-9247-7A092941D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73B087-EAC6-9148-9439-FECCDCDAE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6420-BF92-4543-BFEB-FB99AB5CE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58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B875B5-2128-0B40-9004-FE79DD178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618479-BBCD-0941-B90E-F95CB2D9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F8DFC5-2548-9C42-80F1-B68A090E1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CD3A-DE3B-6D41-9523-FB092F88EAC3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5D19E7-E9DA-E144-B38F-84FD5BC69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3535D4-B8C9-C84D-B971-DE91897AF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6420-BF92-4543-BFEB-FB99AB5CE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31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E0192A-CF92-9E48-B659-2A769B31B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CFD80C-FAAD-A94F-810E-7671B7916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2F19C2D-0A10-6642-99BA-0318E1DAC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9B892C-DF65-6249-870A-C35E3AEEF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CD3A-DE3B-6D41-9523-FB092F88EAC3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0138A7-4BA8-CB4A-BDF0-DC26F0AC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A1CE5D-BD9F-D14E-9B2B-E07B42477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6420-BF92-4543-BFEB-FB99AB5CE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92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59E834-3E9E-8645-99B8-DD62A9C92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02752A-B99D-FE45-BE4C-400DC1D6E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EBC38D-03D8-CC4F-B9B4-7A76F283F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A5CFA-CA65-A546-A1B6-B53C58782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D2EE5C9-EDBE-1241-81B1-0DAD15DC15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EA3C6A7-F810-1144-91C4-1C1355971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CD3A-DE3B-6D41-9523-FB092F88EAC3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F04D405-BD80-7743-83B6-F0B4D287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7DC1B68-6091-8443-97C2-25F25C7AC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6420-BF92-4543-BFEB-FB99AB5CE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57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7F447-97BF-B04C-BFDF-B004ECE5B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E242642-5F43-1246-819E-8A7C1DB6B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CD3A-DE3B-6D41-9523-FB092F88EAC3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7A78D6-2B40-044D-ADE3-A6645312A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271CE1-FEFB-A141-BD49-37131E94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6420-BF92-4543-BFEB-FB99AB5CE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33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134AB51-EA81-824F-9F79-45DB6349A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CD3A-DE3B-6D41-9523-FB092F88EAC3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07E6C4F-61DC-9041-93DC-9EBC77774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47BDAD-9C3D-6542-ACB1-F5ACD1E74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6420-BF92-4543-BFEB-FB99AB5CE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97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15CE80-5A5C-4D46-A4DD-8FF30A039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F144FA-CBC6-384A-BA98-981177760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7057DB-71E6-834C-8314-3776F26FC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C72128-0B28-C841-B28D-FFACC32B2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CD3A-DE3B-6D41-9523-FB092F88EAC3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09241F-04F3-2246-9283-8CD1C23E1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A21C8F-AD9C-084F-9E19-C9AE6BD6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6420-BF92-4543-BFEB-FB99AB5CE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07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846699-F1A7-D947-80B4-D618C8E1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4C1429E-FBC4-944F-B951-C23FFCE10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9258C6-FED4-814E-A151-A7F60E37F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699778-4B76-614A-AED9-2201FDDEF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CD3A-DE3B-6D41-9523-FB092F88EAC3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9739EE-5C2D-CE41-A796-1DCE06A0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66A34B-1BE5-8B49-8334-5DE0C90B9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6420-BF92-4543-BFEB-FB99AB5CE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39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2D8F9CC-303D-BD4D-86AF-80B861FF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D2E07D-32EB-5541-8FFB-E8E4C283B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A41290-7B10-A146-815B-31000A3242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6CD3A-DE3B-6D41-9523-FB092F88EAC3}" type="datetimeFigureOut">
              <a:rPr lang="fr-FR" smtClean="0"/>
              <a:t>15/07/2021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70D458-7702-8B45-AD86-357A543AD2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F533F3-A4F3-9643-9091-93326DC74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96420-BF92-4543-BFEB-FB99AB5CE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19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E9A720C-D762-094A-8199-9A9D29A17F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5380" y="-459786"/>
            <a:ext cx="6523892" cy="76380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084C2E1-E183-8847-B4EF-F41EC8B235CC}"/>
              </a:ext>
            </a:extLst>
          </p:cNvPr>
          <p:cNvSpPr/>
          <p:nvPr/>
        </p:nvSpPr>
        <p:spPr>
          <a:xfrm>
            <a:off x="4219954" y="1894743"/>
            <a:ext cx="2839915" cy="3068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13C56768-CAA3-AA4E-B7FA-D3D8F48B31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914" y="5695174"/>
            <a:ext cx="1749302" cy="911401"/>
          </a:xfrm>
          <a:prstGeom prst="rect">
            <a:avLst/>
          </a:prstGeom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6966F26A-BD27-1A49-9DD2-CBF367A5567D}"/>
              </a:ext>
            </a:extLst>
          </p:cNvPr>
          <p:cNvSpPr txBox="1"/>
          <p:nvPr/>
        </p:nvSpPr>
        <p:spPr>
          <a:xfrm>
            <a:off x="4387273" y="2077431"/>
            <a:ext cx="6735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18387A"/>
                </a:solidFill>
                <a:latin typeface="Filson Pro" panose="02000000000000000000" pitchFamily="2" charset="77"/>
              </a:rPr>
              <a:t>Les clés d’un bon pitch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C78EEA9-E59C-8B40-84D7-A79C04C9420F}"/>
              </a:ext>
            </a:extLst>
          </p:cNvPr>
          <p:cNvSpPr txBox="1"/>
          <p:nvPr/>
        </p:nvSpPr>
        <p:spPr>
          <a:xfrm>
            <a:off x="4387274" y="4235927"/>
            <a:ext cx="3543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4F4C4C"/>
                </a:solidFill>
                <a:latin typeface="Filson Pro" panose="02000000000000000000" pitchFamily="2" charset="77"/>
              </a:rPr>
              <a:t>19 juillet 2021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EFD28B9-12F1-4848-82AA-8E3992683FD7}"/>
              </a:ext>
            </a:extLst>
          </p:cNvPr>
          <p:cNvCxnSpPr>
            <a:cxnSpLocks/>
          </p:cNvCxnSpPr>
          <p:nvPr/>
        </p:nvCxnSpPr>
        <p:spPr>
          <a:xfrm flipH="1">
            <a:off x="4549666" y="4100662"/>
            <a:ext cx="743303" cy="0"/>
          </a:xfrm>
          <a:prstGeom prst="line">
            <a:avLst/>
          </a:prstGeom>
          <a:ln w="38100">
            <a:solidFill>
              <a:srgbClr val="BB1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AA6B2EEA-403B-8C4D-9D65-B34FA3BAE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599" y="285869"/>
            <a:ext cx="2527931" cy="113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71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Espace réservé pour une image  30">
            <a:extLst>
              <a:ext uri="{FF2B5EF4-FFF2-40B4-BE49-F238E27FC236}">
                <a16:creationId xmlns:a16="http://schemas.microsoft.com/office/drawing/2014/main" id="{CD0380FE-CF0A-6048-A924-5F457306BFF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525"/>
            <a:ext cx="1755228" cy="6848475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6F90812-0E9B-4941-9545-571A1ACF4D1F}"/>
              </a:ext>
            </a:extLst>
          </p:cNvPr>
          <p:cNvSpPr txBox="1"/>
          <p:nvPr/>
        </p:nvSpPr>
        <p:spPr>
          <a:xfrm>
            <a:off x="11709916" y="6470268"/>
            <a:ext cx="37894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4F4C4C"/>
                </a:solidFill>
                <a:latin typeface="Filson Pro Book" panose="02000000000000000000" pitchFamily="2" charset="77"/>
              </a:rPr>
              <a:t>4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53FDDB3-E786-854F-99A7-2DB452A9BC13}"/>
              </a:ext>
            </a:extLst>
          </p:cNvPr>
          <p:cNvCxnSpPr>
            <a:cxnSpLocks/>
          </p:cNvCxnSpPr>
          <p:nvPr/>
        </p:nvCxnSpPr>
        <p:spPr>
          <a:xfrm flipH="1">
            <a:off x="2605989" y="955204"/>
            <a:ext cx="480111" cy="0"/>
          </a:xfrm>
          <a:prstGeom prst="line">
            <a:avLst/>
          </a:prstGeom>
          <a:ln w="12700">
            <a:solidFill>
              <a:srgbClr val="BB1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hape 68">
            <a:extLst>
              <a:ext uri="{FF2B5EF4-FFF2-40B4-BE49-F238E27FC236}">
                <a16:creationId xmlns:a16="http://schemas.microsoft.com/office/drawing/2014/main" id="{90B9C864-FAC4-40D8-97AD-9066BB9DAAAA}"/>
              </a:ext>
            </a:extLst>
          </p:cNvPr>
          <p:cNvSpPr/>
          <p:nvPr/>
        </p:nvSpPr>
        <p:spPr>
          <a:xfrm>
            <a:off x="2491052" y="370766"/>
            <a:ext cx="921886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0000">
                <a:solidFill>
                  <a:schemeClr val="accent1">
                    <a:lumOff val="-8352"/>
                  </a:schemeClr>
                </a:solidFill>
              </a:defRPr>
            </a:lvl1pPr>
          </a:lstStyle>
          <a:p>
            <a:pPr algn="l"/>
            <a:r>
              <a:rPr lang="fr-FR" sz="2400" b="1" dirty="0">
                <a:solidFill>
                  <a:srgbClr val="18387A"/>
                </a:solidFill>
                <a:latin typeface="Filson Pro" panose="02000000000000000000" pitchFamily="2" charset="77"/>
              </a:rPr>
              <a:t>Les règles d’or d’une bonne présentation ?</a:t>
            </a:r>
            <a:endParaRPr sz="2400" b="1" dirty="0">
              <a:solidFill>
                <a:srgbClr val="C0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B04435A-D2AD-0942-875C-44E07468FFD9}"/>
              </a:ext>
            </a:extLst>
          </p:cNvPr>
          <p:cNvSpPr txBox="1"/>
          <p:nvPr/>
        </p:nvSpPr>
        <p:spPr>
          <a:xfrm>
            <a:off x="2605988" y="1999378"/>
            <a:ext cx="5904965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110000"/>
              <a:buFont typeface="+mj-lt"/>
              <a:buAutoNum type="arabicPeriod"/>
            </a:pPr>
            <a:r>
              <a:rPr lang="fr-FR" sz="2000" b="1" dirty="0">
                <a:solidFill>
                  <a:srgbClr val="4F4C4C"/>
                </a:solidFill>
                <a:latin typeface="Filson Pro Book" panose="02000000000000000000" pitchFamily="2" charset="77"/>
              </a:rPr>
              <a:t>10 slides</a:t>
            </a:r>
            <a:endParaRPr lang="fr-FR" sz="2000" b="1" dirty="0">
              <a:solidFill>
                <a:srgbClr val="C00000"/>
              </a:solidFill>
              <a:latin typeface="Filson Pro Book" panose="02000000000000000000" pitchFamily="2" charset="77"/>
            </a:endParaRPr>
          </a:p>
          <a:p>
            <a:pPr marL="342900" indent="-342900">
              <a:lnSpc>
                <a:spcPct val="150000"/>
              </a:lnSpc>
              <a:buSzPct val="110000"/>
              <a:buFont typeface="+mj-lt"/>
              <a:buAutoNum type="arabicPeriod"/>
            </a:pPr>
            <a:r>
              <a:rPr lang="fr-FR" sz="2000" b="1" dirty="0">
                <a:solidFill>
                  <a:srgbClr val="4F4C4C"/>
                </a:solidFill>
                <a:latin typeface="Filson Pro Book" panose="02000000000000000000" pitchFamily="2" charset="77"/>
              </a:rPr>
              <a:t>10 /15 minutes maximum</a:t>
            </a:r>
            <a:endParaRPr lang="fr-FR" sz="2000" b="1" dirty="0">
              <a:solidFill>
                <a:srgbClr val="C00000"/>
              </a:solidFill>
              <a:latin typeface="Filson Pro Book" panose="02000000000000000000" pitchFamily="2" charset="77"/>
            </a:endParaRPr>
          </a:p>
          <a:p>
            <a:pPr marL="342900" indent="-342900">
              <a:lnSpc>
                <a:spcPct val="150000"/>
              </a:lnSpc>
              <a:buSzPct val="110000"/>
              <a:buFont typeface="+mj-lt"/>
              <a:buAutoNum type="arabicPeriod"/>
            </a:pPr>
            <a:r>
              <a:rPr lang="fr-FR" sz="2000" b="1" dirty="0">
                <a:solidFill>
                  <a:srgbClr val="4F4C4C"/>
                </a:solidFill>
                <a:latin typeface="Filson Pro Book" panose="02000000000000000000" pitchFamily="2" charset="77"/>
              </a:rPr>
              <a:t>Une Police de caractère lisible et des visuels </a:t>
            </a:r>
          </a:p>
        </p:txBody>
      </p:sp>
    </p:spTree>
    <p:extLst>
      <p:ext uri="{BB962C8B-B14F-4D97-AF65-F5344CB8AC3E}">
        <p14:creationId xmlns:p14="http://schemas.microsoft.com/office/powerpoint/2010/main" val="213162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Espace réservé pour une image  30">
            <a:extLst>
              <a:ext uri="{FF2B5EF4-FFF2-40B4-BE49-F238E27FC236}">
                <a16:creationId xmlns:a16="http://schemas.microsoft.com/office/drawing/2014/main" id="{CD0380FE-CF0A-6048-A924-5F457306BFF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525"/>
            <a:ext cx="1755228" cy="6848475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6F90812-0E9B-4941-9545-571A1ACF4D1F}"/>
              </a:ext>
            </a:extLst>
          </p:cNvPr>
          <p:cNvSpPr txBox="1"/>
          <p:nvPr/>
        </p:nvSpPr>
        <p:spPr>
          <a:xfrm>
            <a:off x="11709916" y="6470268"/>
            <a:ext cx="37894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4F4C4C"/>
                </a:solidFill>
                <a:latin typeface="Filson Pro Book" panose="02000000000000000000" pitchFamily="2" charset="77"/>
              </a:rPr>
              <a:t>4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53FDDB3-E786-854F-99A7-2DB452A9BC13}"/>
              </a:ext>
            </a:extLst>
          </p:cNvPr>
          <p:cNvCxnSpPr>
            <a:cxnSpLocks/>
          </p:cNvCxnSpPr>
          <p:nvPr/>
        </p:nvCxnSpPr>
        <p:spPr>
          <a:xfrm flipH="1">
            <a:off x="2605989" y="955204"/>
            <a:ext cx="480111" cy="0"/>
          </a:xfrm>
          <a:prstGeom prst="line">
            <a:avLst/>
          </a:prstGeom>
          <a:ln w="12700">
            <a:solidFill>
              <a:srgbClr val="BB1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hape 68">
            <a:extLst>
              <a:ext uri="{FF2B5EF4-FFF2-40B4-BE49-F238E27FC236}">
                <a16:creationId xmlns:a16="http://schemas.microsoft.com/office/drawing/2014/main" id="{90B9C864-FAC4-40D8-97AD-9066BB9DAAAA}"/>
              </a:ext>
            </a:extLst>
          </p:cNvPr>
          <p:cNvSpPr/>
          <p:nvPr/>
        </p:nvSpPr>
        <p:spPr>
          <a:xfrm>
            <a:off x="2491052" y="370766"/>
            <a:ext cx="921886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0000">
                <a:solidFill>
                  <a:schemeClr val="accent1">
                    <a:lumOff val="-8352"/>
                  </a:schemeClr>
                </a:solidFill>
              </a:defRPr>
            </a:lvl1pPr>
          </a:lstStyle>
          <a:p>
            <a:pPr algn="l"/>
            <a:r>
              <a:rPr lang="fr-FR" sz="2400" b="1" dirty="0">
                <a:solidFill>
                  <a:srgbClr val="18387A"/>
                </a:solidFill>
                <a:latin typeface="Filson Pro" panose="02000000000000000000" pitchFamily="2" charset="77"/>
              </a:rPr>
              <a:t>Le contenu d’une bonne présentation ?</a:t>
            </a:r>
            <a:endParaRPr sz="2400" b="1" dirty="0">
              <a:solidFill>
                <a:srgbClr val="C0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B04435A-D2AD-0942-875C-44E07468FFD9}"/>
              </a:ext>
            </a:extLst>
          </p:cNvPr>
          <p:cNvSpPr txBox="1"/>
          <p:nvPr/>
        </p:nvSpPr>
        <p:spPr>
          <a:xfrm>
            <a:off x="2491052" y="1320711"/>
            <a:ext cx="7397666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110000"/>
              <a:buFont typeface="+mj-lt"/>
              <a:buAutoNum type="arabicPeriod"/>
            </a:pPr>
            <a:r>
              <a:rPr lang="fr-FR" sz="2000" b="1" dirty="0">
                <a:solidFill>
                  <a:srgbClr val="4F4C4C"/>
                </a:solidFill>
                <a:latin typeface="Filson Pro Book" panose="02000000000000000000" pitchFamily="2" charset="77"/>
              </a:rPr>
              <a:t>Qui êtes vous dans quel marché?</a:t>
            </a:r>
            <a:endParaRPr lang="fr-FR" sz="2000" b="1" dirty="0">
              <a:solidFill>
                <a:srgbClr val="C00000"/>
              </a:solidFill>
              <a:latin typeface="Filson Pro Book" panose="02000000000000000000" pitchFamily="2" charset="77"/>
            </a:endParaRPr>
          </a:p>
          <a:p>
            <a:pPr marL="342900" indent="-342900">
              <a:lnSpc>
                <a:spcPct val="150000"/>
              </a:lnSpc>
              <a:buSzPct val="110000"/>
              <a:buFont typeface="+mj-lt"/>
              <a:buAutoNum type="arabicPeriod"/>
            </a:pPr>
            <a:r>
              <a:rPr lang="fr-FR" sz="2000" b="1" dirty="0">
                <a:solidFill>
                  <a:srgbClr val="4F4C4C"/>
                </a:solidFill>
                <a:latin typeface="Filson Pro Book" panose="02000000000000000000" pitchFamily="2" charset="77"/>
              </a:rPr>
              <a:t>Problème</a:t>
            </a:r>
          </a:p>
          <a:p>
            <a:pPr marL="342900" indent="-342900">
              <a:lnSpc>
                <a:spcPct val="150000"/>
              </a:lnSpc>
              <a:buSzPct val="110000"/>
              <a:buFont typeface="+mj-lt"/>
              <a:buAutoNum type="arabicPeriod"/>
            </a:pPr>
            <a:r>
              <a:rPr lang="fr-FR" sz="2000" b="1" dirty="0">
                <a:solidFill>
                  <a:srgbClr val="4F4C4C"/>
                </a:solidFill>
                <a:latin typeface="Filson Pro Book" panose="02000000000000000000" pitchFamily="2" charset="77"/>
              </a:rPr>
              <a:t>Solution</a:t>
            </a:r>
          </a:p>
          <a:p>
            <a:pPr marL="342900" indent="-342900">
              <a:lnSpc>
                <a:spcPct val="150000"/>
              </a:lnSpc>
              <a:buSzPct val="110000"/>
              <a:buFont typeface="+mj-lt"/>
              <a:buAutoNum type="arabicPeriod"/>
            </a:pPr>
            <a:r>
              <a:rPr lang="fr-FR" sz="2000" b="1" dirty="0">
                <a:solidFill>
                  <a:srgbClr val="4F4C4C"/>
                </a:solidFill>
                <a:latin typeface="Filson Pro Book" panose="02000000000000000000" pitchFamily="2" charset="77"/>
              </a:rPr>
              <a:t>Business Model</a:t>
            </a:r>
          </a:p>
          <a:p>
            <a:pPr marL="342900" indent="-342900">
              <a:lnSpc>
                <a:spcPct val="150000"/>
              </a:lnSpc>
              <a:buSzPct val="110000"/>
              <a:buFont typeface="+mj-lt"/>
              <a:buAutoNum type="arabicPeriod"/>
            </a:pPr>
            <a:r>
              <a:rPr lang="fr-FR" sz="2000" b="1" dirty="0">
                <a:solidFill>
                  <a:srgbClr val="4F4C4C"/>
                </a:solidFill>
                <a:latin typeface="Filson Pro Book" panose="02000000000000000000" pitchFamily="2" charset="77"/>
              </a:rPr>
              <a:t>Magie</a:t>
            </a:r>
          </a:p>
          <a:p>
            <a:pPr marL="342900" indent="-342900">
              <a:lnSpc>
                <a:spcPct val="150000"/>
              </a:lnSpc>
              <a:buSzPct val="110000"/>
              <a:buFont typeface="+mj-lt"/>
              <a:buAutoNum type="arabicPeriod"/>
            </a:pPr>
            <a:r>
              <a:rPr lang="fr-FR" sz="2000" b="1" dirty="0">
                <a:solidFill>
                  <a:srgbClr val="4F4C4C"/>
                </a:solidFill>
                <a:latin typeface="Filson Pro Book" panose="02000000000000000000" pitchFamily="2" charset="77"/>
              </a:rPr>
              <a:t>Stratégie marketing &amp; vente</a:t>
            </a:r>
          </a:p>
          <a:p>
            <a:pPr marL="342900" indent="-342900">
              <a:lnSpc>
                <a:spcPct val="150000"/>
              </a:lnSpc>
              <a:buSzPct val="110000"/>
              <a:buFont typeface="+mj-lt"/>
              <a:buAutoNum type="arabicPeriod"/>
            </a:pPr>
            <a:r>
              <a:rPr lang="fr-FR" sz="2000" b="1" dirty="0">
                <a:solidFill>
                  <a:srgbClr val="4F4C4C"/>
                </a:solidFill>
                <a:latin typeface="Filson Pro Book" panose="02000000000000000000" pitchFamily="2" charset="77"/>
              </a:rPr>
              <a:t>Concurrence</a:t>
            </a:r>
          </a:p>
          <a:p>
            <a:pPr marL="342900" indent="-342900">
              <a:lnSpc>
                <a:spcPct val="150000"/>
              </a:lnSpc>
              <a:buSzPct val="110000"/>
              <a:buFont typeface="+mj-lt"/>
              <a:buAutoNum type="arabicPeriod"/>
            </a:pPr>
            <a:r>
              <a:rPr lang="fr-FR" sz="2000" b="1" dirty="0">
                <a:solidFill>
                  <a:srgbClr val="4F4C4C"/>
                </a:solidFill>
                <a:latin typeface="Filson Pro Book" panose="02000000000000000000" pitchFamily="2" charset="77"/>
              </a:rPr>
              <a:t>Projections</a:t>
            </a:r>
          </a:p>
          <a:p>
            <a:pPr marL="342900" indent="-342900">
              <a:lnSpc>
                <a:spcPct val="150000"/>
              </a:lnSpc>
              <a:buSzPct val="110000"/>
              <a:buFont typeface="+mj-lt"/>
              <a:buAutoNum type="arabicPeriod"/>
            </a:pPr>
            <a:r>
              <a:rPr lang="fr-FR" sz="2000" b="1" dirty="0">
                <a:solidFill>
                  <a:srgbClr val="4F4C4C"/>
                </a:solidFill>
                <a:latin typeface="Filson Pro Book" panose="02000000000000000000" pitchFamily="2" charset="77"/>
              </a:rPr>
              <a:t>Equipe</a:t>
            </a:r>
          </a:p>
          <a:p>
            <a:pPr marL="342900" indent="-342900">
              <a:lnSpc>
                <a:spcPct val="150000"/>
              </a:lnSpc>
              <a:buSzPct val="110000"/>
              <a:buFont typeface="+mj-lt"/>
              <a:buAutoNum type="arabicPeriod"/>
            </a:pPr>
            <a:r>
              <a:rPr lang="fr-FR" sz="2000" b="1" dirty="0">
                <a:solidFill>
                  <a:srgbClr val="4F4C4C"/>
                </a:solidFill>
                <a:latin typeface="Filson Pro Book" panose="02000000000000000000" pitchFamily="2" charset="77"/>
              </a:rPr>
              <a:t> Situation actuelle et calendrier (objectifs de la levée de fonds) </a:t>
            </a:r>
          </a:p>
        </p:txBody>
      </p:sp>
    </p:spTree>
    <p:extLst>
      <p:ext uri="{BB962C8B-B14F-4D97-AF65-F5344CB8AC3E}">
        <p14:creationId xmlns:p14="http://schemas.microsoft.com/office/powerpoint/2010/main" val="23048451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2966</TotalTime>
  <Words>70</Words>
  <Application>Microsoft Office PowerPoint</Application>
  <PresentationFormat>Grand écran</PresentationFormat>
  <Paragraphs>19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Calibri Light</vt:lpstr>
      <vt:lpstr>Calibri</vt:lpstr>
      <vt:lpstr>Arial</vt:lpstr>
      <vt:lpstr>Filson Pro</vt:lpstr>
      <vt:lpstr>Filson Pro Book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Isabelle VEIL</cp:lastModifiedBy>
  <cp:revision>147</cp:revision>
  <cp:lastPrinted>2021-06-22T11:22:51Z</cp:lastPrinted>
  <dcterms:created xsi:type="dcterms:W3CDTF">2020-05-06T08:28:45Z</dcterms:created>
  <dcterms:modified xsi:type="dcterms:W3CDTF">2021-07-15T16:58:56Z</dcterms:modified>
</cp:coreProperties>
</file>